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QUAN TÂM CHĂM SÓC ÔNG BÀ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7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752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“Cháu yêu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77905"/>
            <a:ext cx="85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dưới đây làm gì để thể hiện sự quan tâm,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ông bà?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7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7" b="12295"/>
          <a:stretch/>
        </p:blipFill>
        <p:spPr bwMode="auto">
          <a:xfrm>
            <a:off x="1066800" y="2245696"/>
            <a:ext cx="6934200" cy="46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quan tâm , chăm sóc ông bà?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716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2020-2021\Giáo án điện tử các môn - 2020\Dao duc\tranh anh dao duc\Daoduc1 chu de 3 (FB Kim Oanh Be) ẢNH\dd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9" b="55617"/>
          <a:stretch/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243" y="2743200"/>
            <a:ext cx="7035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quan tâm, chăm sóc ông bà bằng những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làm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543" y="1981200"/>
            <a:ext cx="605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9" t="21403" r="30591" b="45593"/>
          <a:stretch/>
        </p:blipFill>
        <p:spPr bwMode="auto">
          <a:xfrm>
            <a:off x="3520440" y="2460328"/>
            <a:ext cx="5242560" cy="401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quan tâm, chăm sóc ông bà bằng những việc làm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2543" y="2544082"/>
            <a:ext cx="6584657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9199" y="2656582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ơn, hiếu thảo- em là cháu ngoan.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19" y="416242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156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17</cp:revision>
  <dcterms:created xsi:type="dcterms:W3CDTF">2006-08-16T00:00:00Z</dcterms:created>
  <dcterms:modified xsi:type="dcterms:W3CDTF">2020-08-28T06:55:05Z</dcterms:modified>
</cp:coreProperties>
</file>